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57" r:id="rId3"/>
    <p:sldId id="264" r:id="rId4"/>
    <p:sldId id="258" r:id="rId5"/>
    <p:sldId id="265" r:id="rId6"/>
    <p:sldId id="266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9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188" y="-84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5632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6323" name="Notes Placeholder 563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58369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8371" name="Notes Placeholder 583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5939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9395" name="Notes Placeholder 5939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60417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60419" name="Notes Placeholder 604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A4C9-10F7-49DF-BC0C-8308716DC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4198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Applied Technology</a:t>
            </a:r>
            <a:br>
              <a:rPr lang="en-US" dirty="0" smtClean="0"/>
            </a:br>
            <a:r>
              <a:rPr lang="en-US" dirty="0" smtClean="0"/>
              <a:t>CIS-400</a:t>
            </a:r>
            <a:endParaRPr lang="en-US" dirty="0"/>
          </a:p>
        </p:txBody>
      </p:sp>
      <p:sp>
        <p:nvSpPr>
          <p:cNvPr id="41987" name="Subtitle 4198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Central State University</a:t>
            </a:r>
            <a:endParaRPr lang="en-US" dirty="0"/>
          </a:p>
          <a:p>
            <a:r>
              <a:rPr lang="en-US" dirty="0" smtClean="0"/>
              <a:t>Prof. Hicks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Introduction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CIS-400 is designed for upper division students and working professionals</a:t>
            </a:r>
            <a:endParaRPr lang="en-US"/>
          </a:p>
          <a:p>
            <a:r>
              <a:rPr lang="en-US" dirty="0" smtClean="0"/>
              <a:t>Course highlights</a:t>
            </a:r>
          </a:p>
          <a:p>
            <a:pPr lvl="1"/>
            <a:r>
              <a:rPr lang="en-US" dirty="0" smtClean="0"/>
              <a:t>Applied technology and methods</a:t>
            </a:r>
          </a:p>
          <a:p>
            <a:pPr lvl="1"/>
            <a:r>
              <a:rPr lang="en-US" dirty="0" smtClean="0"/>
              <a:t>Information systems</a:t>
            </a:r>
          </a:p>
          <a:p>
            <a:pPr lvl="1"/>
            <a:r>
              <a:rPr lang="en-US" dirty="0" smtClean="0"/>
              <a:t>Software design</a:t>
            </a:r>
          </a:p>
          <a:p>
            <a:r>
              <a:rPr lang="en-US" dirty="0" smtClean="0"/>
              <a:t>Teaching techniques and methods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5058" name="Title 45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45059" name="Text Placeholder 4505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Prerequisites (students only)</a:t>
            </a:r>
            <a:endParaRPr lang="en-US"/>
          </a:p>
          <a:p>
            <a:pPr marL="740664" indent="-283464"/>
            <a:r>
              <a:rPr lang="en-US" dirty="0" smtClean="0"/>
              <a:t>CIS-120 and CIS-145</a:t>
            </a:r>
          </a:p>
          <a:p>
            <a:r>
              <a:rPr lang="en-US" dirty="0" smtClean="0"/>
              <a:t>28 hours of instruction</a:t>
            </a:r>
          </a:p>
          <a:p>
            <a:pPr lvl="1"/>
            <a:r>
              <a:rPr lang="en-US" dirty="0" smtClean="0"/>
              <a:t>4 Saturdays: 2 in Oct and 2 in Nov</a:t>
            </a:r>
          </a:p>
          <a:p>
            <a:r>
              <a:rPr lang="en-US" dirty="0" smtClean="0"/>
              <a:t>2 credit course</a:t>
            </a:r>
          </a:p>
          <a:p>
            <a:r>
              <a:rPr lang="en-US" dirty="0" smtClean="0"/>
              <a:t>Fee Rates</a:t>
            </a:r>
          </a:p>
          <a:p>
            <a:pPr lvl="1"/>
            <a:r>
              <a:rPr lang="en-US" dirty="0" smtClean="0"/>
              <a:t>$265 non-student</a:t>
            </a:r>
          </a:p>
          <a:p>
            <a:pPr lvl="1"/>
            <a:r>
              <a:rPr lang="en-US" dirty="0" smtClean="0"/>
              <a:t>$175 student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structure in Oct:</a:t>
            </a:r>
            <a:endParaRPr lang="en-US"/>
          </a:p>
          <a:p>
            <a:pPr lvl="1"/>
            <a:r>
              <a:rPr lang="en-US" dirty="0" smtClean="0"/>
              <a:t>20 min lecture</a:t>
            </a:r>
          </a:p>
          <a:p>
            <a:pPr lvl="1"/>
            <a:r>
              <a:rPr lang="en-US" dirty="0" smtClean="0"/>
              <a:t>10 min exercises</a:t>
            </a:r>
          </a:p>
          <a:p>
            <a:pPr lvl="1"/>
            <a:r>
              <a:rPr lang="en-US" dirty="0" smtClean="0"/>
              <a:t>40 min lab</a:t>
            </a:r>
            <a:endParaRPr lang="en-US" dirty="0"/>
          </a:p>
          <a:p>
            <a:r>
              <a:rPr lang="en-US" dirty="0" smtClean="0"/>
              <a:t>Unit structure in Nov:</a:t>
            </a:r>
          </a:p>
          <a:p>
            <a:pPr lvl="1"/>
            <a:r>
              <a:rPr lang="en-US" dirty="0" smtClean="0"/>
              <a:t>15 min lecture</a:t>
            </a:r>
          </a:p>
          <a:p>
            <a:pPr lvl="1"/>
            <a:r>
              <a:rPr lang="en-US" dirty="0" smtClean="0"/>
              <a:t>15 min exercises</a:t>
            </a:r>
          </a:p>
          <a:p>
            <a:pPr lvl="1"/>
            <a:r>
              <a:rPr lang="en-US" dirty="0" smtClean="0"/>
              <a:t>40 min lab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9154" name="Title 491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Morning Schedule</a:t>
            </a:r>
            <a:endParaRPr lang="en-US" dirty="0"/>
          </a:p>
        </p:txBody>
      </p:sp>
      <p:sp>
        <p:nvSpPr>
          <p:cNvPr id="49155" name="Text Placeholder 4915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8:00 Opening</a:t>
            </a:r>
            <a:endParaRPr lang="en-US" dirty="0"/>
          </a:p>
          <a:p>
            <a:r>
              <a:rPr lang="en-US" dirty="0" smtClean="0"/>
              <a:t>8:10 </a:t>
            </a:r>
            <a:r>
              <a:rPr lang="en-US" dirty="0"/>
              <a:t>Unit </a:t>
            </a:r>
            <a:r>
              <a:rPr lang="en-US" dirty="0" smtClean="0"/>
              <a:t>1: Unix/Information Systems</a:t>
            </a:r>
            <a:endParaRPr lang="en-US" dirty="0"/>
          </a:p>
          <a:p>
            <a:r>
              <a:rPr lang="en-US" dirty="0" smtClean="0"/>
              <a:t>9:20 </a:t>
            </a:r>
            <a:r>
              <a:rPr lang="en-US" dirty="0"/>
              <a:t>Unit 2: </a:t>
            </a:r>
            <a:r>
              <a:rPr lang="en-US" dirty="0" smtClean="0"/>
              <a:t>Networking</a:t>
            </a:r>
            <a:endParaRPr lang="en-US" dirty="0"/>
          </a:p>
          <a:p>
            <a:r>
              <a:rPr lang="en-US" dirty="0" smtClean="0"/>
              <a:t>10:30 Break</a:t>
            </a:r>
          </a:p>
          <a:p>
            <a:r>
              <a:rPr lang="en-US" dirty="0" smtClean="0"/>
              <a:t>10:40 </a:t>
            </a:r>
            <a:r>
              <a:rPr lang="en-US" dirty="0"/>
              <a:t>Unit 3: </a:t>
            </a:r>
            <a:r>
              <a:rPr lang="en-US" dirty="0" smtClean="0"/>
              <a:t>Applied Methods</a:t>
            </a:r>
            <a:endParaRPr lang="en-US" dirty="0"/>
          </a:p>
          <a:p>
            <a:r>
              <a:rPr lang="en-US" dirty="0" smtClean="0"/>
              <a:t>11:50 </a:t>
            </a:r>
            <a:r>
              <a:rPr lang="en-US" dirty="0"/>
              <a:t>Lunch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50178" name="Title 501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Afternoon Schedule</a:t>
            </a:r>
            <a:endParaRPr lang="en-US" dirty="0"/>
          </a:p>
        </p:txBody>
      </p:sp>
      <p:sp>
        <p:nvSpPr>
          <p:cNvPr id="50179" name="Text Placeholder 5017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12:35 </a:t>
            </a:r>
            <a:r>
              <a:rPr lang="en-US" dirty="0"/>
              <a:t>Unit 4: </a:t>
            </a:r>
            <a:r>
              <a:rPr lang="en-US" dirty="0" smtClean="0"/>
              <a:t>Technology Solutions</a:t>
            </a:r>
            <a:endParaRPr lang="en-US" dirty="0"/>
          </a:p>
          <a:p>
            <a:r>
              <a:rPr lang="en-US" dirty="0" smtClean="0"/>
              <a:t>1:45 </a:t>
            </a:r>
            <a:r>
              <a:rPr lang="en-US" dirty="0"/>
              <a:t>Unit 5: </a:t>
            </a:r>
            <a:r>
              <a:rPr lang="en-US" dirty="0" smtClean="0"/>
              <a:t>Software Design</a:t>
            </a:r>
          </a:p>
          <a:p>
            <a:r>
              <a:rPr lang="en-US" dirty="0" smtClean="0"/>
              <a:t>2:55 Break </a:t>
            </a:r>
            <a:endParaRPr lang="en-US" dirty="0"/>
          </a:p>
          <a:p>
            <a:r>
              <a:rPr lang="en-US" dirty="0" smtClean="0"/>
              <a:t>3:05 </a:t>
            </a:r>
            <a:r>
              <a:rPr lang="en-US" dirty="0"/>
              <a:t>Unit 6</a:t>
            </a:r>
            <a:r>
              <a:rPr lang="en-US" dirty="0" smtClean="0"/>
              <a:t>: Applications</a:t>
            </a:r>
            <a:endParaRPr lang="en-US" dirty="0"/>
          </a:p>
          <a:p>
            <a:r>
              <a:rPr lang="en-US" dirty="0" smtClean="0"/>
              <a:t>4:30 </a:t>
            </a:r>
            <a:r>
              <a:rPr lang="en-US" dirty="0"/>
              <a:t>End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CIS-400 Applied Technology</a:t>
            </a:r>
            <a:endParaRPr lang="en-US" dirty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</a:t>
            </a:r>
            <a:r>
              <a:rPr lang="en-US" dirty="0" smtClean="0"/>
              <a:t>Testing/Grading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/>
          </a:p>
          <a:p>
            <a:pPr lvl="1"/>
            <a:r>
              <a:rPr lang="en-US" dirty="0" smtClean="0"/>
              <a:t>Systems Quiz (100pts)</a:t>
            </a:r>
          </a:p>
          <a:p>
            <a:pPr lvl="1"/>
            <a:r>
              <a:rPr lang="en-US" dirty="0" smtClean="0"/>
              <a:t>Final Exam: Integrated project (400pts)</a:t>
            </a:r>
          </a:p>
          <a:p>
            <a:r>
              <a:rPr lang="en-US" dirty="0" smtClean="0"/>
              <a:t>Grading</a:t>
            </a:r>
          </a:p>
          <a:p>
            <a:pPr lvl="1"/>
            <a:r>
              <a:rPr lang="en-US" dirty="0" smtClean="0"/>
              <a:t>Non-students: credit/no credit only</a:t>
            </a:r>
            <a:endParaRPr lang="en-US" dirty="0"/>
          </a:p>
          <a:p>
            <a:pPr lvl="1"/>
            <a:r>
              <a:rPr lang="en-US" dirty="0" smtClean="0"/>
              <a:t>CIS majors required to pass with 75%+</a:t>
            </a:r>
          </a:p>
          <a:p>
            <a:pPr lvl="1"/>
            <a:r>
              <a:rPr lang="en-US" dirty="0" smtClean="0"/>
              <a:t>Grades posted Jan 5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1806</TotalTime>
  <Words>205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Applied Technology CIS-400</vt:lpstr>
      <vt:lpstr>Course Introduction</vt:lpstr>
      <vt:lpstr>Course Facts</vt:lpstr>
      <vt:lpstr>Course Structure</vt:lpstr>
      <vt:lpstr>Morning Schedule</vt:lpstr>
      <vt:lpstr>Afternoon Schedule</vt:lpstr>
      <vt:lpstr>Course Testing/Grading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Computing for the Slightly Anxious Beginner</dc:title>
  <dc:creator/>
  <cp:lastModifiedBy>image</cp:lastModifiedBy>
  <cp:revision>86</cp:revision>
  <cp:lastPrinted>1601-01-01T00:00:00Z</cp:lastPrinted>
  <dcterms:created xsi:type="dcterms:W3CDTF">1999-04-21T21:13:56Z</dcterms:created>
  <dcterms:modified xsi:type="dcterms:W3CDTF">2012-05-11T16:10:16Z</dcterms:modified>
</cp:coreProperties>
</file>